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676" r:id="rId4"/>
    <p:sldId id="760" r:id="rId5"/>
    <p:sldId id="738" r:id="rId6"/>
    <p:sldId id="815" r:id="rId7"/>
    <p:sldId id="816" r:id="rId8"/>
    <p:sldId id="817" r:id="rId9"/>
    <p:sldId id="797" r:id="rId10"/>
    <p:sldId id="798" r:id="rId11"/>
    <p:sldId id="785" r:id="rId12"/>
    <p:sldId id="799" r:id="rId13"/>
    <p:sldId id="808" r:id="rId14"/>
    <p:sldId id="81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FA00E3-3ADC-47C2-A28A-0EE5B5C1EDA6}" v="243" dt="2024-03-15T17:14:34.7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03FA00E3-3ADC-47C2-A28A-0EE5B5C1EDA6}"/>
    <pc:docChg chg="custSel addSld delSld modSld sldOrd">
      <pc:chgData name="Ed Godfrey" userId="61aa7c48ee0e3db0" providerId="LiveId" clId="{03FA00E3-3ADC-47C2-A28A-0EE5B5C1EDA6}" dt="2024-03-15T17:14:41.309" v="463" actId="47"/>
      <pc:docMkLst>
        <pc:docMk/>
      </pc:docMkLst>
      <pc:sldChg chg="modSp mod">
        <pc:chgData name="Ed Godfrey" userId="61aa7c48ee0e3db0" providerId="LiveId" clId="{03FA00E3-3ADC-47C2-A28A-0EE5B5C1EDA6}" dt="2024-03-15T16:52:56.452" v="13" actId="20577"/>
        <pc:sldMkLst>
          <pc:docMk/>
          <pc:sldMk cId="286626818" sldId="636"/>
        </pc:sldMkLst>
        <pc:spChg chg="mod">
          <ac:chgData name="Ed Godfrey" userId="61aa7c48ee0e3db0" providerId="LiveId" clId="{03FA00E3-3ADC-47C2-A28A-0EE5B5C1EDA6}" dt="2024-03-15T16:52:56.452" v="13" actId="20577"/>
          <ac:spMkLst>
            <pc:docMk/>
            <pc:sldMk cId="286626818" sldId="636"/>
            <ac:spMk id="3" creationId="{1206BF46-F60A-B583-BE9A-98813DA83DD6}"/>
          </ac:spMkLst>
        </pc:spChg>
        <pc:spChg chg="mod">
          <ac:chgData name="Ed Godfrey" userId="61aa7c48ee0e3db0" providerId="LiveId" clId="{03FA00E3-3ADC-47C2-A28A-0EE5B5C1EDA6}" dt="2024-03-15T16:52:49.854" v="3" actId="20577"/>
          <ac:spMkLst>
            <pc:docMk/>
            <pc:sldMk cId="286626818" sldId="636"/>
            <ac:spMk id="4" creationId="{E81091B1-FFCB-0593-6511-1E1CB61C648D}"/>
          </ac:spMkLst>
        </pc:spChg>
      </pc:sldChg>
      <pc:sldChg chg="modSp mod">
        <pc:chgData name="Ed Godfrey" userId="61aa7c48ee0e3db0" providerId="LiveId" clId="{03FA00E3-3ADC-47C2-A28A-0EE5B5C1EDA6}" dt="2024-03-15T16:53:31.012" v="25" actId="20577"/>
        <pc:sldMkLst>
          <pc:docMk/>
          <pc:sldMk cId="2558235489" sldId="644"/>
        </pc:sldMkLst>
        <pc:spChg chg="mod">
          <ac:chgData name="Ed Godfrey" userId="61aa7c48ee0e3db0" providerId="LiveId" clId="{03FA00E3-3ADC-47C2-A28A-0EE5B5C1EDA6}" dt="2024-03-15T16:53:26.774" v="19" actId="255"/>
          <ac:spMkLst>
            <pc:docMk/>
            <pc:sldMk cId="2558235489" sldId="644"/>
            <ac:spMk id="3" creationId="{9E3293C3-2021-04F5-B3B2-149081BCD341}"/>
          </ac:spMkLst>
        </pc:spChg>
        <pc:spChg chg="mod">
          <ac:chgData name="Ed Godfrey" userId="61aa7c48ee0e3db0" providerId="LiveId" clId="{03FA00E3-3ADC-47C2-A28A-0EE5B5C1EDA6}" dt="2024-03-15T16:53:31.012" v="25" actId="20577"/>
          <ac:spMkLst>
            <pc:docMk/>
            <pc:sldMk cId="2558235489" sldId="644"/>
            <ac:spMk id="6" creationId="{27341E30-1523-0531-D0E1-7D6824619EE0}"/>
          </ac:spMkLst>
        </pc:spChg>
      </pc:sldChg>
      <pc:sldChg chg="modSp ord modAnim">
        <pc:chgData name="Ed Godfrey" userId="61aa7c48ee0e3db0" providerId="LiveId" clId="{03FA00E3-3ADC-47C2-A28A-0EE5B5C1EDA6}" dt="2024-03-15T16:55:50.781" v="100"/>
        <pc:sldMkLst>
          <pc:docMk/>
          <pc:sldMk cId="487512291" sldId="676"/>
        </pc:sldMkLst>
        <pc:spChg chg="mod">
          <ac:chgData name="Ed Godfrey" userId="61aa7c48ee0e3db0" providerId="LiveId" clId="{03FA00E3-3ADC-47C2-A28A-0EE5B5C1EDA6}" dt="2024-03-15T16:55:40.546" v="96" actId="113"/>
          <ac:spMkLst>
            <pc:docMk/>
            <pc:sldMk cId="487512291" sldId="676"/>
            <ac:spMk id="3" creationId="{9E3293C3-2021-04F5-B3B2-149081BCD341}"/>
          </ac:spMkLst>
        </pc:spChg>
        <pc:spChg chg="mod">
          <ac:chgData name="Ed Godfrey" userId="61aa7c48ee0e3db0" providerId="LiveId" clId="{03FA00E3-3ADC-47C2-A28A-0EE5B5C1EDA6}" dt="2024-03-15T16:55:34.820" v="95" actId="20577"/>
          <ac:spMkLst>
            <pc:docMk/>
            <pc:sldMk cId="487512291" sldId="676"/>
            <ac:spMk id="6" creationId="{27341E30-1523-0531-D0E1-7D6824619EE0}"/>
          </ac:spMkLst>
        </pc:spChg>
      </pc:sldChg>
      <pc:sldChg chg="delSp modSp mod modAnim">
        <pc:chgData name="Ed Godfrey" userId="61aa7c48ee0e3db0" providerId="LiveId" clId="{03FA00E3-3ADC-47C2-A28A-0EE5B5C1EDA6}" dt="2024-03-15T17:02:31.305" v="211" actId="20577"/>
        <pc:sldMkLst>
          <pc:docMk/>
          <pc:sldMk cId="3364995807" sldId="738"/>
        </pc:sldMkLst>
        <pc:spChg chg="del">
          <ac:chgData name="Ed Godfrey" userId="61aa7c48ee0e3db0" providerId="LiveId" clId="{03FA00E3-3ADC-47C2-A28A-0EE5B5C1EDA6}" dt="2024-03-15T17:00:59.791" v="140" actId="21"/>
          <ac:spMkLst>
            <pc:docMk/>
            <pc:sldMk cId="3364995807" sldId="738"/>
            <ac:spMk id="3" creationId="{9E3293C3-2021-04F5-B3B2-149081BCD341}"/>
          </ac:spMkLst>
        </pc:spChg>
        <pc:spChg chg="mod">
          <ac:chgData name="Ed Godfrey" userId="61aa7c48ee0e3db0" providerId="LiveId" clId="{03FA00E3-3ADC-47C2-A28A-0EE5B5C1EDA6}" dt="2024-03-15T17:02:31.305" v="211" actId="20577"/>
          <ac:spMkLst>
            <pc:docMk/>
            <pc:sldMk cId="3364995807" sldId="738"/>
            <ac:spMk id="4" creationId="{9992EB96-9343-0960-ADDC-0C8E3420B53C}"/>
          </ac:spMkLst>
        </pc:spChg>
        <pc:spChg chg="mod">
          <ac:chgData name="Ed Godfrey" userId="61aa7c48ee0e3db0" providerId="LiveId" clId="{03FA00E3-3ADC-47C2-A28A-0EE5B5C1EDA6}" dt="2024-03-15T17:00:54.697" v="139" actId="6549"/>
          <ac:spMkLst>
            <pc:docMk/>
            <pc:sldMk cId="3364995807" sldId="738"/>
            <ac:spMk id="6" creationId="{27341E30-1523-0531-D0E1-7D6824619EE0}"/>
          </ac:spMkLst>
        </pc:spChg>
      </pc:sldChg>
      <pc:sldChg chg="del">
        <pc:chgData name="Ed Godfrey" userId="61aa7c48ee0e3db0" providerId="LiveId" clId="{03FA00E3-3ADC-47C2-A28A-0EE5B5C1EDA6}" dt="2024-03-15T16:53:33.306" v="26" actId="47"/>
        <pc:sldMkLst>
          <pc:docMk/>
          <pc:sldMk cId="1035833459" sldId="759"/>
        </pc:sldMkLst>
      </pc:sldChg>
      <pc:sldChg chg="modSp mod">
        <pc:chgData name="Ed Godfrey" userId="61aa7c48ee0e3db0" providerId="LiveId" clId="{03FA00E3-3ADC-47C2-A28A-0EE5B5C1EDA6}" dt="2024-03-15T17:11:25.677" v="415" actId="20577"/>
        <pc:sldMkLst>
          <pc:docMk/>
          <pc:sldMk cId="1355610056" sldId="785"/>
        </pc:sldMkLst>
        <pc:spChg chg="mod">
          <ac:chgData name="Ed Godfrey" userId="61aa7c48ee0e3db0" providerId="LiveId" clId="{03FA00E3-3ADC-47C2-A28A-0EE5B5C1EDA6}" dt="2024-03-15T17:11:10.473" v="395" actId="113"/>
          <ac:spMkLst>
            <pc:docMk/>
            <pc:sldMk cId="1355610056" sldId="785"/>
            <ac:spMk id="3" creationId="{571983F3-E70E-A7FB-2B39-84063D24271A}"/>
          </ac:spMkLst>
        </pc:spChg>
        <pc:spChg chg="mod">
          <ac:chgData name="Ed Godfrey" userId="61aa7c48ee0e3db0" providerId="LiveId" clId="{03FA00E3-3ADC-47C2-A28A-0EE5B5C1EDA6}" dt="2024-03-15T17:11:25.677" v="415" actId="20577"/>
          <ac:spMkLst>
            <pc:docMk/>
            <pc:sldMk cId="1355610056" sldId="785"/>
            <ac:spMk id="6" creationId="{E521D482-9581-FEB6-D52E-A420BCD9DCFA}"/>
          </ac:spMkLst>
        </pc:spChg>
      </pc:sldChg>
      <pc:sldChg chg="del">
        <pc:chgData name="Ed Godfrey" userId="61aa7c48ee0e3db0" providerId="LiveId" clId="{03FA00E3-3ADC-47C2-A28A-0EE5B5C1EDA6}" dt="2024-03-15T17:14:38.513" v="458" actId="47"/>
        <pc:sldMkLst>
          <pc:docMk/>
          <pc:sldMk cId="36462034" sldId="788"/>
        </pc:sldMkLst>
      </pc:sldChg>
      <pc:sldChg chg="modSp mod">
        <pc:chgData name="Ed Godfrey" userId="61aa7c48ee0e3db0" providerId="LiveId" clId="{03FA00E3-3ADC-47C2-A28A-0EE5B5C1EDA6}" dt="2024-03-15T17:09:46.247" v="364" actId="113"/>
        <pc:sldMkLst>
          <pc:docMk/>
          <pc:sldMk cId="1013239393" sldId="797"/>
        </pc:sldMkLst>
        <pc:spChg chg="mod">
          <ac:chgData name="Ed Godfrey" userId="61aa7c48ee0e3db0" providerId="LiveId" clId="{03FA00E3-3ADC-47C2-A28A-0EE5B5C1EDA6}" dt="2024-03-15T17:09:46.247" v="364" actId="113"/>
          <ac:spMkLst>
            <pc:docMk/>
            <pc:sldMk cId="1013239393" sldId="797"/>
            <ac:spMk id="3" creationId="{08E3E6F0-EFAB-0901-8767-1C7768B1E892}"/>
          </ac:spMkLst>
        </pc:spChg>
        <pc:spChg chg="mod">
          <ac:chgData name="Ed Godfrey" userId="61aa7c48ee0e3db0" providerId="LiveId" clId="{03FA00E3-3ADC-47C2-A28A-0EE5B5C1EDA6}" dt="2024-03-15T17:09:36.597" v="363" actId="20577"/>
          <ac:spMkLst>
            <pc:docMk/>
            <pc:sldMk cId="1013239393" sldId="797"/>
            <ac:spMk id="6" creationId="{68777216-0373-600F-4677-ECE3A68C27E6}"/>
          </ac:spMkLst>
        </pc:spChg>
      </pc:sldChg>
      <pc:sldChg chg="modSp mod">
        <pc:chgData name="Ed Godfrey" userId="61aa7c48ee0e3db0" providerId="LiveId" clId="{03FA00E3-3ADC-47C2-A28A-0EE5B5C1EDA6}" dt="2024-03-15T17:10:31.990" v="391" actId="113"/>
        <pc:sldMkLst>
          <pc:docMk/>
          <pc:sldMk cId="4072531160" sldId="798"/>
        </pc:sldMkLst>
        <pc:spChg chg="mod">
          <ac:chgData name="Ed Godfrey" userId="61aa7c48ee0e3db0" providerId="LiveId" clId="{03FA00E3-3ADC-47C2-A28A-0EE5B5C1EDA6}" dt="2024-03-15T17:10:31.990" v="391" actId="113"/>
          <ac:spMkLst>
            <pc:docMk/>
            <pc:sldMk cId="4072531160" sldId="798"/>
            <ac:spMk id="3" creationId="{3C7AB234-DB30-B7B8-FC58-230BE2FA54D7}"/>
          </ac:spMkLst>
        </pc:spChg>
        <pc:spChg chg="mod">
          <ac:chgData name="Ed Godfrey" userId="61aa7c48ee0e3db0" providerId="LiveId" clId="{03FA00E3-3ADC-47C2-A28A-0EE5B5C1EDA6}" dt="2024-03-15T17:10:19.044" v="389" actId="20577"/>
          <ac:spMkLst>
            <pc:docMk/>
            <pc:sldMk cId="4072531160" sldId="798"/>
            <ac:spMk id="6" creationId="{C2A56D12-3049-E2C8-B8F0-4604B016998A}"/>
          </ac:spMkLst>
        </pc:spChg>
      </pc:sldChg>
      <pc:sldChg chg="modSp mod">
        <pc:chgData name="Ed Godfrey" userId="61aa7c48ee0e3db0" providerId="LiveId" clId="{03FA00E3-3ADC-47C2-A28A-0EE5B5C1EDA6}" dt="2024-03-15T17:12:43.587" v="432" actId="20577"/>
        <pc:sldMkLst>
          <pc:docMk/>
          <pc:sldMk cId="2339135475" sldId="799"/>
        </pc:sldMkLst>
        <pc:spChg chg="mod">
          <ac:chgData name="Ed Godfrey" userId="61aa7c48ee0e3db0" providerId="LiveId" clId="{03FA00E3-3ADC-47C2-A28A-0EE5B5C1EDA6}" dt="2024-03-15T17:12:30.862" v="419" actId="113"/>
          <ac:spMkLst>
            <pc:docMk/>
            <pc:sldMk cId="2339135475" sldId="799"/>
            <ac:spMk id="3" creationId="{20F31C55-485F-AC49-86BC-C62C38D0A22C}"/>
          </ac:spMkLst>
        </pc:spChg>
        <pc:spChg chg="mod">
          <ac:chgData name="Ed Godfrey" userId="61aa7c48ee0e3db0" providerId="LiveId" clId="{03FA00E3-3ADC-47C2-A28A-0EE5B5C1EDA6}" dt="2024-03-15T17:12:43.587" v="432" actId="20577"/>
          <ac:spMkLst>
            <pc:docMk/>
            <pc:sldMk cId="2339135475" sldId="799"/>
            <ac:spMk id="6" creationId="{8E2DEF76-F15F-699F-18FC-6B7F974DC1B3}"/>
          </ac:spMkLst>
        </pc:spChg>
      </pc:sldChg>
      <pc:sldChg chg="del">
        <pc:chgData name="Ed Godfrey" userId="61aa7c48ee0e3db0" providerId="LiveId" clId="{03FA00E3-3ADC-47C2-A28A-0EE5B5C1EDA6}" dt="2024-03-15T16:53:35.815" v="27" actId="47"/>
        <pc:sldMkLst>
          <pc:docMk/>
          <pc:sldMk cId="1866826519" sldId="805"/>
        </pc:sldMkLst>
      </pc:sldChg>
      <pc:sldChg chg="del">
        <pc:chgData name="Ed Godfrey" userId="61aa7c48ee0e3db0" providerId="LiveId" clId="{03FA00E3-3ADC-47C2-A28A-0EE5B5C1EDA6}" dt="2024-03-15T17:14:36.928" v="455" actId="47"/>
        <pc:sldMkLst>
          <pc:docMk/>
          <pc:sldMk cId="2623306944" sldId="806"/>
        </pc:sldMkLst>
      </pc:sldChg>
      <pc:sldChg chg="del">
        <pc:chgData name="Ed Godfrey" userId="61aa7c48ee0e3db0" providerId="LiveId" clId="{03FA00E3-3ADC-47C2-A28A-0EE5B5C1EDA6}" dt="2024-03-15T17:14:37.764" v="457" actId="47"/>
        <pc:sldMkLst>
          <pc:docMk/>
          <pc:sldMk cId="1012479197" sldId="807"/>
        </pc:sldMkLst>
      </pc:sldChg>
      <pc:sldChg chg="modSp mod">
        <pc:chgData name="Ed Godfrey" userId="61aa7c48ee0e3db0" providerId="LiveId" clId="{03FA00E3-3ADC-47C2-A28A-0EE5B5C1EDA6}" dt="2024-03-15T17:14:01.909" v="453" actId="20577"/>
        <pc:sldMkLst>
          <pc:docMk/>
          <pc:sldMk cId="3886472411" sldId="808"/>
        </pc:sldMkLst>
        <pc:spChg chg="mod">
          <ac:chgData name="Ed Godfrey" userId="61aa7c48ee0e3db0" providerId="LiveId" clId="{03FA00E3-3ADC-47C2-A28A-0EE5B5C1EDA6}" dt="2024-03-15T17:14:01.909" v="453" actId="20577"/>
          <ac:spMkLst>
            <pc:docMk/>
            <pc:sldMk cId="3886472411" sldId="808"/>
            <ac:spMk id="3" creationId="{9E3293C3-2021-04F5-B3B2-149081BCD341}"/>
          </ac:spMkLst>
        </pc:spChg>
        <pc:spChg chg="mod">
          <ac:chgData name="Ed Godfrey" userId="61aa7c48ee0e3db0" providerId="LiveId" clId="{03FA00E3-3ADC-47C2-A28A-0EE5B5C1EDA6}" dt="2024-03-15T17:13:58.987" v="448" actId="20577"/>
          <ac:spMkLst>
            <pc:docMk/>
            <pc:sldMk cId="3886472411" sldId="808"/>
            <ac:spMk id="6" creationId="{27341E30-1523-0531-D0E1-7D6824619EE0}"/>
          </ac:spMkLst>
        </pc:spChg>
      </pc:sldChg>
      <pc:sldChg chg="del">
        <pc:chgData name="Ed Godfrey" userId="61aa7c48ee0e3db0" providerId="LiveId" clId="{03FA00E3-3ADC-47C2-A28A-0EE5B5C1EDA6}" dt="2024-03-15T17:14:37.353" v="456" actId="47"/>
        <pc:sldMkLst>
          <pc:docMk/>
          <pc:sldMk cId="4232829415" sldId="809"/>
        </pc:sldMkLst>
      </pc:sldChg>
      <pc:sldChg chg="del">
        <pc:chgData name="Ed Godfrey" userId="61aa7c48ee0e3db0" providerId="LiveId" clId="{03FA00E3-3ADC-47C2-A28A-0EE5B5C1EDA6}" dt="2024-03-15T17:14:39.003" v="459" actId="47"/>
        <pc:sldMkLst>
          <pc:docMk/>
          <pc:sldMk cId="3974116550" sldId="810"/>
        </pc:sldMkLst>
      </pc:sldChg>
      <pc:sldChg chg="del">
        <pc:chgData name="Ed Godfrey" userId="61aa7c48ee0e3db0" providerId="LiveId" clId="{03FA00E3-3ADC-47C2-A28A-0EE5B5C1EDA6}" dt="2024-03-15T17:14:39.441" v="460" actId="47"/>
        <pc:sldMkLst>
          <pc:docMk/>
          <pc:sldMk cId="2728185144" sldId="811"/>
        </pc:sldMkLst>
      </pc:sldChg>
      <pc:sldChg chg="del">
        <pc:chgData name="Ed Godfrey" userId="61aa7c48ee0e3db0" providerId="LiveId" clId="{03FA00E3-3ADC-47C2-A28A-0EE5B5C1EDA6}" dt="2024-03-15T17:14:40.148" v="461" actId="47"/>
        <pc:sldMkLst>
          <pc:docMk/>
          <pc:sldMk cId="3017287807" sldId="812"/>
        </pc:sldMkLst>
      </pc:sldChg>
      <pc:sldChg chg="del">
        <pc:chgData name="Ed Godfrey" userId="61aa7c48ee0e3db0" providerId="LiveId" clId="{03FA00E3-3ADC-47C2-A28A-0EE5B5C1EDA6}" dt="2024-03-15T17:14:40.718" v="462" actId="47"/>
        <pc:sldMkLst>
          <pc:docMk/>
          <pc:sldMk cId="1218263613" sldId="813"/>
        </pc:sldMkLst>
      </pc:sldChg>
      <pc:sldChg chg="del">
        <pc:chgData name="Ed Godfrey" userId="61aa7c48ee0e3db0" providerId="LiveId" clId="{03FA00E3-3ADC-47C2-A28A-0EE5B5C1EDA6}" dt="2024-03-15T17:14:41.309" v="463" actId="47"/>
        <pc:sldMkLst>
          <pc:docMk/>
          <pc:sldMk cId="3636458954" sldId="814"/>
        </pc:sldMkLst>
      </pc:sldChg>
      <pc:sldChg chg="modSp add modAnim">
        <pc:chgData name="Ed Godfrey" userId="61aa7c48ee0e3db0" providerId="LiveId" clId="{03FA00E3-3ADC-47C2-A28A-0EE5B5C1EDA6}" dt="2024-03-15T17:04:21.506" v="264"/>
        <pc:sldMkLst>
          <pc:docMk/>
          <pc:sldMk cId="2424971867" sldId="815"/>
        </pc:sldMkLst>
        <pc:spChg chg="mod">
          <ac:chgData name="Ed Godfrey" userId="61aa7c48ee0e3db0" providerId="LiveId" clId="{03FA00E3-3ADC-47C2-A28A-0EE5B5C1EDA6}" dt="2024-03-15T17:04:09.015" v="260" actId="255"/>
          <ac:spMkLst>
            <pc:docMk/>
            <pc:sldMk cId="2424971867" sldId="815"/>
            <ac:spMk id="4" creationId="{9992EB96-9343-0960-ADDC-0C8E3420B53C}"/>
          </ac:spMkLst>
        </pc:spChg>
      </pc:sldChg>
      <pc:sldChg chg="modSp add modAnim">
        <pc:chgData name="Ed Godfrey" userId="61aa7c48ee0e3db0" providerId="LiveId" clId="{03FA00E3-3ADC-47C2-A28A-0EE5B5C1EDA6}" dt="2024-03-15T17:06:49.284" v="329"/>
        <pc:sldMkLst>
          <pc:docMk/>
          <pc:sldMk cId="1877311291" sldId="816"/>
        </pc:sldMkLst>
        <pc:spChg chg="mod">
          <ac:chgData name="Ed Godfrey" userId="61aa7c48ee0e3db0" providerId="LiveId" clId="{03FA00E3-3ADC-47C2-A28A-0EE5B5C1EDA6}" dt="2024-03-15T17:06:34.190" v="322" actId="15"/>
          <ac:spMkLst>
            <pc:docMk/>
            <pc:sldMk cId="1877311291" sldId="816"/>
            <ac:spMk id="4" creationId="{9992EB96-9343-0960-ADDC-0C8E3420B53C}"/>
          </ac:spMkLst>
        </pc:spChg>
      </pc:sldChg>
      <pc:sldChg chg="add">
        <pc:chgData name="Ed Godfrey" userId="61aa7c48ee0e3db0" providerId="LiveId" clId="{03FA00E3-3ADC-47C2-A28A-0EE5B5C1EDA6}" dt="2024-03-15T17:08:08.937" v="330"/>
        <pc:sldMkLst>
          <pc:docMk/>
          <pc:sldMk cId="3314795521" sldId="817"/>
        </pc:sldMkLst>
      </pc:sldChg>
      <pc:sldChg chg="add">
        <pc:chgData name="Ed Godfrey" userId="61aa7c48ee0e3db0" providerId="LiveId" clId="{03FA00E3-3ADC-47C2-A28A-0EE5B5C1EDA6}" dt="2024-03-15T17:14:34.775" v="454"/>
        <pc:sldMkLst>
          <pc:docMk/>
          <pc:sldMk cId="2313909821" sldId="81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3/15/2024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3/15/2024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3/15/2024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Sinful Moralist (Part 4)</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2:14-16</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17,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0E1770-AE32-DC93-E9E1-0A84DC0D802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C7AB234-DB30-B7B8-FC58-230BE2FA54D7}"/>
              </a:ext>
            </a:extLst>
          </p:cNvPr>
          <p:cNvSpPr txBox="1">
            <a:spLocks noChangeArrowheads="1"/>
          </p:cNvSpPr>
          <p:nvPr/>
        </p:nvSpPr>
        <p:spPr bwMode="auto">
          <a:xfrm>
            <a:off x="173038" y="93230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So this I say, and affirm together with the Lord, that you walk no longer just as the Gentiles also walk, in the futility of their mind, 18 being darkened in their understanding, excluded from the life of God because of the ignorance that is in them, because of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hardness of their heart</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19 and they, having become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callous</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have given themselves over to sensuality for the practice of every kind of impurity with greediness.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2A56D12-3049-E2C8-B8F0-4604B016998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4:17-19</a:t>
            </a:r>
          </a:p>
        </p:txBody>
      </p:sp>
    </p:spTree>
    <p:extLst>
      <p:ext uri="{BB962C8B-B14F-4D97-AF65-F5344CB8AC3E}">
        <p14:creationId xmlns:p14="http://schemas.microsoft.com/office/powerpoint/2010/main" val="4072531160"/>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2C904-308A-9F98-B81C-3346733CE8F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71983F3-E70E-A7FB-2B39-84063D24271A}"/>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 the pure, all things are pure; but to those who are defiled and unbelieving, nothing is pure, but both their mind and their conscience are defiled.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521D482-9581-FEB6-D52E-A420BCD9DCF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Titus 1:15</a:t>
            </a:r>
          </a:p>
        </p:txBody>
      </p:sp>
    </p:spTree>
    <p:extLst>
      <p:ext uri="{BB962C8B-B14F-4D97-AF65-F5344CB8AC3E}">
        <p14:creationId xmlns:p14="http://schemas.microsoft.com/office/powerpoint/2010/main" val="1355610056"/>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0400A-A5C3-FCFD-0CE7-ECF9F775C1B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0F31C55-485F-AC49-86BC-C62C38D0A22C}"/>
              </a:ext>
            </a:extLst>
          </p:cNvPr>
          <p:cNvSpPr txBox="1">
            <a:spLocks noChangeArrowheads="1"/>
          </p:cNvSpPr>
          <p:nvPr/>
        </p:nvSpPr>
        <p:spPr bwMode="auto">
          <a:xfrm>
            <a:off x="173038" y="932307"/>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the goal of our instruction is love from a pure heart and a good conscience and a sincere faith.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E2DEF76-F15F-699F-18FC-6B7F974DC1B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Timothy 1:5</a:t>
            </a:r>
          </a:p>
        </p:txBody>
      </p:sp>
    </p:spTree>
    <p:extLst>
      <p:ext uri="{BB962C8B-B14F-4D97-AF65-F5344CB8AC3E}">
        <p14:creationId xmlns:p14="http://schemas.microsoft.com/office/powerpoint/2010/main" val="233913547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 am not ashamed of the gospel, for it is the power of God for salvation to everyone who believes, to the Jew first and also to the Greek.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1:16</a:t>
            </a:r>
          </a:p>
        </p:txBody>
      </p:sp>
    </p:spTree>
    <p:extLst>
      <p:ext uri="{BB962C8B-B14F-4D97-AF65-F5344CB8AC3E}">
        <p14:creationId xmlns:p14="http://schemas.microsoft.com/office/powerpoint/2010/main" val="388647241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Sinful Moralist (Part 4)</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2:14-16</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17,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313909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6032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For there is no partiality with God. 12 For all who have sinned without the Law will also perish without the Law, and all who have sinned under the Law will be judged by the Law; 13 for it is not the hearers of the Law who are just before God, but the doers of the Law will be justified. 14 For when Gentiles who do not have the Law do instinctively the things of the Law, these, not having the Law, are a law to themselves, 15 in that they show the work of the Law written in their hearts, their conscience bearing witness and their thoughts alternately accusing or else defending them, 16 on the day when, according to my gospel, God will judge the secrets of men through Christ Jesus.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2:11-16</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Man’s Unrighteous Judgment (2:1)</a:t>
            </a:r>
          </a:p>
          <a:p>
            <a:pPr marL="571500" lvl="0" indent="-571500">
              <a:buFont typeface="+mj-lt"/>
              <a:buAutoNum type="romanUcPeriod"/>
            </a:pPr>
            <a:r>
              <a:rPr lang="en-US" b="0" i="0" dirty="0">
                <a:solidFill>
                  <a:schemeClr val="tx1"/>
                </a:solidFill>
                <a:latin typeface="Arial" panose="020B0604020202020204" pitchFamily="34" charset="0"/>
              </a:rPr>
              <a:t>God’s Righteous Judgment (2:2-3)</a:t>
            </a:r>
          </a:p>
          <a:p>
            <a:pPr marL="571500" lvl="0" indent="-571500">
              <a:buFont typeface="+mj-lt"/>
              <a:buAutoNum type="romanUcPeriod"/>
            </a:pPr>
            <a:r>
              <a:rPr lang="en-US" b="0" i="0" dirty="0">
                <a:solidFill>
                  <a:schemeClr val="tx1"/>
                </a:solidFill>
                <a:latin typeface="Arial" panose="020B0604020202020204" pitchFamily="34" charset="0"/>
              </a:rPr>
              <a:t>God’s Patience in Judgment (2:4)</a:t>
            </a:r>
          </a:p>
          <a:p>
            <a:pPr marL="571500" lvl="0" indent="-571500">
              <a:buFont typeface="+mj-lt"/>
              <a:buAutoNum type="romanUcPeriod"/>
            </a:pPr>
            <a:r>
              <a:rPr lang="en-US" b="0" i="0" dirty="0">
                <a:solidFill>
                  <a:schemeClr val="tx1"/>
                </a:solidFill>
                <a:latin typeface="Arial" panose="020B0604020202020204" pitchFamily="34" charset="0"/>
              </a:rPr>
              <a:t>Man’s Provocation for Judgement (2:5)</a:t>
            </a:r>
          </a:p>
          <a:p>
            <a:pPr marL="571500" lvl="0" indent="-571500">
              <a:buFont typeface="+mj-lt"/>
              <a:buAutoNum type="romanUcPeriod"/>
            </a:pPr>
            <a:r>
              <a:rPr lang="en-US" b="0" i="0" dirty="0">
                <a:solidFill>
                  <a:schemeClr val="tx1"/>
                </a:solidFill>
                <a:latin typeface="Arial" panose="020B0604020202020204" pitchFamily="34" charset="0"/>
              </a:rPr>
              <a:t>God’s Impartiality in Judgment (6-10)</a:t>
            </a:r>
          </a:p>
          <a:p>
            <a:pPr marL="571500" lvl="0" indent="-571500">
              <a:buFont typeface="+mj-lt"/>
              <a:buAutoNum type="romanUcPeriod"/>
            </a:pPr>
            <a:r>
              <a:rPr lang="en-US" b="0" i="0" dirty="0">
                <a:solidFill>
                  <a:schemeClr val="tx1"/>
                </a:solidFill>
                <a:latin typeface="Arial" panose="020B0604020202020204" pitchFamily="34" charset="0"/>
              </a:rPr>
              <a:t>God’s Standard in Judgment (11-13)</a:t>
            </a:r>
          </a:p>
          <a:p>
            <a:pPr marL="571500" lvl="0" indent="-571500">
              <a:buFont typeface="+mj-lt"/>
              <a:buAutoNum type="romanUcPeriod"/>
            </a:pPr>
            <a:r>
              <a:rPr lang="en-US" b="0" i="0" dirty="0">
                <a:solidFill>
                  <a:schemeClr val="tx1"/>
                </a:solidFill>
                <a:latin typeface="Arial" panose="020B0604020202020204" pitchFamily="34" charset="0"/>
              </a:rPr>
              <a:t>Man’s conscience in Judgment (14-16)</a:t>
            </a:r>
          </a:p>
          <a:p>
            <a:pPr marL="571500" lvl="0" indent="-571500">
              <a:buFont typeface="+mj-lt"/>
              <a:buAutoNum type="romanUcPeriod"/>
            </a:pPr>
            <a:endParaRPr lang="en-US"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2:1-16</a:t>
            </a:r>
          </a:p>
        </p:txBody>
      </p:sp>
    </p:spTree>
    <p:extLst>
      <p:ext uri="{BB962C8B-B14F-4D97-AF65-F5344CB8AC3E}">
        <p14:creationId xmlns:p14="http://schemas.microsoft.com/office/powerpoint/2010/main" val="4875122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3000"/>
                            </p:stCondLst>
                            <p:childTnLst>
                              <p:par>
                                <p:cTn id="9" presetID="10" presetClass="entr" presetSubtype="0" fill="hold"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6000"/>
                            </p:stCondLst>
                            <p:childTnLst>
                              <p:par>
                                <p:cTn id="13" presetID="10" presetClass="entr" presetSubtype="0" fill="hold"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9000"/>
                            </p:stCondLst>
                            <p:childTnLst>
                              <p:par>
                                <p:cTn id="17" presetID="10" presetClass="entr" presetSubtype="0" fill="hold" nodeType="after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par>
                          <p:cTn id="20" fill="hold">
                            <p:stCondLst>
                              <p:cond delay="12000"/>
                            </p:stCondLst>
                            <p:childTnLst>
                              <p:par>
                                <p:cTn id="21" presetID="10" presetClass="entr" presetSubtype="0" fill="hold" nodeType="afterEffect">
                                  <p:stCondLst>
                                    <p:cond delay="75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250"/>
                                        <p:tgtEl>
                                          <p:spTgt spid="3">
                                            <p:txEl>
                                              <p:pRg st="4" end="4"/>
                                            </p:txEl>
                                          </p:spTgt>
                                        </p:tgtEl>
                                      </p:cBhvr>
                                    </p:animEffect>
                                  </p:childTnLst>
                                </p:cTn>
                              </p:par>
                            </p:childTnLst>
                          </p:cTn>
                        </p:par>
                        <p:par>
                          <p:cTn id="24" fill="hold">
                            <p:stCondLst>
                              <p:cond delay="15000"/>
                            </p:stCondLst>
                            <p:childTnLst>
                              <p:par>
                                <p:cTn id="25" presetID="10" presetClass="entr" presetSubtype="0" fill="hold" nodeType="afterEffect">
                                  <p:stCondLst>
                                    <p:cond delay="75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250"/>
                                        <p:tgtEl>
                                          <p:spTgt spid="3">
                                            <p:txEl>
                                              <p:pRg st="5" end="5"/>
                                            </p:txEl>
                                          </p:spTgt>
                                        </p:tgtEl>
                                      </p:cBhvr>
                                    </p:animEffect>
                                  </p:childTnLst>
                                </p:cTn>
                              </p:par>
                            </p:childTnLst>
                          </p:cTn>
                        </p:par>
                        <p:par>
                          <p:cTn id="28" fill="hold">
                            <p:stCondLst>
                              <p:cond delay="18000"/>
                            </p:stCondLst>
                            <p:childTnLst>
                              <p:par>
                                <p:cTn id="29" presetID="10" presetClass="entr" presetSubtype="0" fill="hold" nodeType="afterEffect">
                                  <p:stCondLst>
                                    <p:cond delay="75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Font typeface="Wingdings" panose="05000000000000000000" pitchFamily="2" charset="2"/>
              <a:buChar char="§"/>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Depraved Humanity (Romans 1:18-32)</a:t>
            </a:r>
          </a:p>
          <a:p>
            <a:pPr marL="571500" marR="0" indent="-571500" algn="just">
              <a:spcBef>
                <a:spcPts val="0"/>
              </a:spcBef>
              <a:spcAft>
                <a:spcPts val="0"/>
              </a:spcAft>
              <a:buFont typeface="Wingdings" panose="05000000000000000000" pitchFamily="2" charset="2"/>
              <a:buChar char="§"/>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Deceived Moralists (Romans 2:1-16)</a:t>
            </a:r>
          </a:p>
          <a:p>
            <a:pPr marL="571500" marR="0" indent="-571500" algn="just">
              <a:spcBef>
                <a:spcPts val="0"/>
              </a:spcBef>
              <a:spcAft>
                <a:spcPts val="0"/>
              </a:spcAft>
              <a:buFont typeface="Wingdings" panose="05000000000000000000" pitchFamily="2" charset="2"/>
              <a:buChar char="§"/>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Deluded Religionists (Romans 2:17-29)</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Three Groups of People</a:t>
            </a:r>
          </a:p>
        </p:txBody>
      </p:sp>
    </p:spTree>
    <p:extLst>
      <p:ext uri="{BB962C8B-B14F-4D97-AF65-F5344CB8AC3E}">
        <p14:creationId xmlns:p14="http://schemas.microsoft.com/office/powerpoint/2010/main" val="318244320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7"/>
            </a:pPr>
            <a:r>
              <a:rPr lang="en-US" sz="3600" b="1" dirty="0">
                <a:latin typeface="Arial" panose="020B0604020202020204" pitchFamily="34" charset="0"/>
                <a:cs typeface="Arial" panose="020B0604020202020204" pitchFamily="34" charset="0"/>
              </a:rPr>
              <a:t>Man’s conscience in Judgment (2:14-16)</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9" y="1130707"/>
            <a:ext cx="10520516" cy="1323439"/>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The nature of humanity (14)</a:t>
            </a:r>
          </a:p>
          <a:p>
            <a:r>
              <a:rPr lang="en-US" sz="2400" i="1" dirty="0">
                <a:latin typeface="Calibri" panose="020F0502020204030204" pitchFamily="34" charset="0"/>
                <a:ea typeface="Calibri" panose="020F0502020204030204" pitchFamily="34" charset="0"/>
                <a:cs typeface="Calibri" panose="020F0502020204030204" pitchFamily="34" charset="0"/>
              </a:rPr>
              <a:t>For when Gentiles who do not have the Law do instinctively the things of the Law, these, not having the Law, are a law to themselves…</a:t>
            </a:r>
          </a:p>
        </p:txBody>
      </p:sp>
    </p:spTree>
    <p:extLst>
      <p:ext uri="{BB962C8B-B14F-4D97-AF65-F5344CB8AC3E}">
        <p14:creationId xmlns:p14="http://schemas.microsoft.com/office/powerpoint/2010/main" val="33649958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7"/>
            </a:pPr>
            <a:r>
              <a:rPr lang="en-US" sz="3600" b="1" dirty="0">
                <a:latin typeface="Arial" panose="020B0604020202020204" pitchFamily="34" charset="0"/>
                <a:cs typeface="Arial" panose="020B0604020202020204" pitchFamily="34" charset="0"/>
              </a:rPr>
              <a:t>Man’s conscience in Judgment (2:14-16)</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9" y="1130707"/>
            <a:ext cx="10520516" cy="1446550"/>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The nature of humanity (14)</a:t>
            </a:r>
          </a:p>
          <a:p>
            <a:pPr marL="514350" indent="-514350">
              <a:buAutoNum type="alphaUcPeriod"/>
            </a:pPr>
            <a:r>
              <a:rPr lang="en-US" sz="3200" b="1" dirty="0">
                <a:latin typeface="Arial" panose="020B0604020202020204" pitchFamily="34" charset="0"/>
                <a:cs typeface="Arial" panose="020B0604020202020204" pitchFamily="34" charset="0"/>
              </a:rPr>
              <a:t>The heart of humanity (15a)</a:t>
            </a:r>
          </a:p>
          <a:p>
            <a:pPr lvl="1"/>
            <a:r>
              <a:rPr lang="en-US" sz="2400" i="1" dirty="0">
                <a:latin typeface="Calibri" panose="020F0502020204030204" pitchFamily="34" charset="0"/>
                <a:ea typeface="Calibri" panose="020F0502020204030204" pitchFamily="34" charset="0"/>
                <a:cs typeface="Calibri" panose="020F0502020204030204" pitchFamily="34" charset="0"/>
              </a:rPr>
              <a:t>in that they show the work of the Law written in their hearts</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249718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250"/>
                                        <p:tgtEl>
                                          <p:spTgt spid="4">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7"/>
            </a:pPr>
            <a:r>
              <a:rPr lang="en-US" sz="3600" b="1" dirty="0">
                <a:latin typeface="Arial" panose="020B0604020202020204" pitchFamily="34" charset="0"/>
                <a:cs typeface="Arial" panose="020B0604020202020204" pitchFamily="34" charset="0"/>
              </a:rPr>
              <a:t>Man’s conscience in Judgment (2:14-16)</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9" y="1130707"/>
            <a:ext cx="10520516" cy="2308324"/>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The nature of humanity (14)</a:t>
            </a:r>
          </a:p>
          <a:p>
            <a:pPr marL="514350" indent="-514350">
              <a:buAutoNum type="alphaUcPeriod"/>
            </a:pPr>
            <a:r>
              <a:rPr lang="en-US" sz="3200" b="1" dirty="0">
                <a:latin typeface="Arial" panose="020B0604020202020204" pitchFamily="34" charset="0"/>
                <a:cs typeface="Arial" panose="020B0604020202020204" pitchFamily="34" charset="0"/>
              </a:rPr>
              <a:t>The heart of humanity (15a)</a:t>
            </a:r>
          </a:p>
          <a:p>
            <a:pPr marL="514350" indent="-514350">
              <a:buAutoNum type="alphaUcPeriod"/>
            </a:pPr>
            <a:r>
              <a:rPr lang="en-US" sz="3200" b="1" dirty="0">
                <a:latin typeface="Arial" panose="020B0604020202020204" pitchFamily="34" charset="0"/>
                <a:cs typeface="Arial" panose="020B0604020202020204" pitchFamily="34" charset="0"/>
              </a:rPr>
              <a:t>The conscience of humanity (15b)</a:t>
            </a:r>
          </a:p>
          <a:p>
            <a:pPr lvl="1"/>
            <a:r>
              <a:rPr lang="en-US" sz="2400" i="1" dirty="0">
                <a:latin typeface="Calibri" panose="020F0502020204030204" pitchFamily="34" charset="0"/>
                <a:ea typeface="Calibri" panose="020F0502020204030204" pitchFamily="34" charset="0"/>
                <a:cs typeface="Calibri" panose="020F0502020204030204" pitchFamily="34" charset="0"/>
              </a:rPr>
              <a:t>…their conscience bearing witness and their thoughts alternately accusing or else defending them</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73112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250"/>
                                        <p:tgtEl>
                                          <p:spTgt spid="4">
                                            <p:txEl>
                                              <p:pRg st="2" end="2"/>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4">
                                            <p:txEl>
                                              <p:pRg st="3" end="3"/>
                                            </p:txEl>
                                          </p:spTgt>
                                        </p:tgtEl>
                                        <p:attrNameLst>
                                          <p:attrName>style.visibility</p:attrName>
                                        </p:attrNameLst>
                                      </p:cBhvr>
                                      <p:to>
                                        <p:strVal val="visible"/>
                                      </p:to>
                                    </p:set>
                                    <p:animEffect transition="in" filter="fade">
                                      <p:cBhvr>
                                        <p:cTn id="11"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6032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For there is no partiality with God. 12 For all who have sinned without the Law will also perish without the Law, and all who have sinned under the Law will be judged by the Law; 13 for it is not the hearers of the Law who are just before God, but the doers of the Law will be justified. 14 For when Gentiles who do not have the Law do instinctively the things of the Law, these, not having the Law, are a law to themselves, 15 in that they show the work of the Law written in their hearts, their conscience bearing witness and their thoughts alternately accusing or else defending them, 16 on the day when, according to my gospel, God will judge the secrets of men through Christ Jesus.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2:11-16</a:t>
            </a:r>
          </a:p>
        </p:txBody>
      </p:sp>
    </p:spTree>
    <p:extLst>
      <p:ext uri="{BB962C8B-B14F-4D97-AF65-F5344CB8AC3E}">
        <p14:creationId xmlns:p14="http://schemas.microsoft.com/office/powerpoint/2010/main" val="331479552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FDCD89-D179-36D9-3847-DD276E1E403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8E3E6F0-EFAB-0901-8767-1C7768B1E892}"/>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1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the Spirit explicitly says that in later times some will fall away from the faith, paying attention to deceitful spirits and doctrines of demons, 2 by means of the hypocrisy of liars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seared in their own conscience as with a branding iron</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p:txBody>
      </p:sp>
      <p:sp>
        <p:nvSpPr>
          <p:cNvPr id="6" name="TextBox 5">
            <a:extLst>
              <a:ext uri="{FF2B5EF4-FFF2-40B4-BE49-F238E27FC236}">
                <a16:creationId xmlns:a16="http://schemas.microsoft.com/office/drawing/2014/main" id="{68777216-0373-600F-4677-ECE3A68C27E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Timothy 4:1-2</a:t>
            </a:r>
          </a:p>
        </p:txBody>
      </p:sp>
    </p:spTree>
    <p:extLst>
      <p:ext uri="{BB962C8B-B14F-4D97-AF65-F5344CB8AC3E}">
        <p14:creationId xmlns:p14="http://schemas.microsoft.com/office/powerpoint/2010/main" val="1013239393"/>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823</TotalTime>
  <Words>757</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14</cp:revision>
  <dcterms:created xsi:type="dcterms:W3CDTF">2022-12-30T16:15:56Z</dcterms:created>
  <dcterms:modified xsi:type="dcterms:W3CDTF">2024-03-15T17:14:45Z</dcterms:modified>
</cp:coreProperties>
</file>